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4FC44-BE8F-4E05-81B7-E561E1D4B5A4}" v="126" dt="2024-05-30T04:22:34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8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7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26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5018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81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87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8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71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7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9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6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2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5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0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80F9C-56EC-4269-854E-68390657738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E13CF-D90B-4D72-8435-36B85FE77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48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DFADFB3-3D44-49A8-AE3B-A87C61607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BBC7A7-23F1-47DD-438D-1038515E5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5600" y="764373"/>
            <a:ext cx="8610600" cy="12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800" kern="1200" cap="all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Creative Rainbow Life Coaching/Image consulting Options/Session/Payment Info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58DFE-4007-FD89-4BAE-E642C9CC1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3" y="2194560"/>
            <a:ext cx="5816600" cy="40241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400" dirty="0"/>
              <a:t>Client has the option to choose a complimentary </a:t>
            </a:r>
            <a:r>
              <a:rPr lang="en-US" sz="1400"/>
              <a:t>session or Discovery Call to </a:t>
            </a:r>
            <a:r>
              <a:rPr lang="en-US" sz="1400" dirty="0"/>
              <a:t>get an idea of what the sessions will look like and consist of (request during consultation).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400" dirty="0"/>
              <a:t>Client has the option to request a demo presentation of all 8 sessions to determine if my services will meet client's needs (request during consultation).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400" dirty="0"/>
              <a:t>Session times will be twice per week @ $450 per session for Life </a:t>
            </a:r>
            <a:r>
              <a:rPr lang="en-US" sz="1400"/>
              <a:t>Coaching</a:t>
            </a:r>
            <a:r>
              <a:rPr lang="en-US" sz="1400" dirty="0"/>
              <a:t>/Image Consulting combined, $400 per session for Life Coaching only, or $250 per session for Image Consulting only (please request pricing for Group coaching or see "Services Price List" on Services &amp; Programs webpage, on days and times convenient for client and according to my availability (hours of service are Monday through Friday 10am – 4pm PST – to be determined during initial consultation).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400" dirty="0"/>
              <a:t>Info about session fee: for a breakdown of pricing please request during consultation.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239DBEEF-CB40-9FBD-1C83-A8EDEBAAFB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120" y="2293342"/>
            <a:ext cx="3042094" cy="30420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AF9E74-7F83-6DEB-AE93-76C296C36431}"/>
              </a:ext>
            </a:extLst>
          </p:cNvPr>
          <p:cNvSpPr txBox="1"/>
          <p:nvPr/>
        </p:nvSpPr>
        <p:spPr>
          <a:xfrm>
            <a:off x="1517073" y="6093627"/>
            <a:ext cx="915785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i="1" dirty="0"/>
              <a:t>Creative Rainbow Life Coaching/Image Consulting is a Rainbow Universe Pageants &amp; Youth Services Program under the umbrella of Angelic Rainbow Enterprises, LLC. Copyright © 2024.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847297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</TotalTime>
  <Words>211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Vapor Trail</vt:lpstr>
      <vt:lpstr>Creative Rainbow Life Coaching/Image consulting Options/Session/Payment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Rainbow Life Coaching/Image consulting Options/Session/Payment Info</dc:title>
  <dc:creator>Contact RUP</dc:creator>
  <cp:lastModifiedBy>Contact RUP</cp:lastModifiedBy>
  <cp:revision>46</cp:revision>
  <dcterms:created xsi:type="dcterms:W3CDTF">2023-04-01T03:49:11Z</dcterms:created>
  <dcterms:modified xsi:type="dcterms:W3CDTF">2024-05-30T19:40:37Z</dcterms:modified>
</cp:coreProperties>
</file>